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88" d="100"/>
          <a:sy n="88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5E4DE-0382-47C2-9A9C-1C17D9F52F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95794"/>
            <a:ext cx="8915399" cy="4084320"/>
          </a:xfrm>
        </p:spPr>
        <p:txBody>
          <a:bodyPr>
            <a:normAutofit/>
          </a:bodyPr>
          <a:lstStyle/>
          <a:p>
            <a:r>
              <a:rPr lang="el-GR" sz="3200" b="1" dirty="0"/>
              <a:t>ΠΛΗΡΟΦΟΡΙΑΚΑ ΣΥΣΤΗΜΑΤΑ ΔΙΟΙΚΗΣΗΣ ΕΠΙΧΕΙΡΗΣΕΩΝ ΦΙΛΟΞΕΝΙΑΣ</a:t>
            </a:r>
            <a:br>
              <a:rPr lang="el-GR" sz="3200" b="1" dirty="0"/>
            </a:br>
            <a:r>
              <a:rPr lang="el-GR" sz="3200" b="1" dirty="0"/>
              <a:t>ΘΕΜΑ: ΟΛΟΚΛΗΡΟΜΈΝΟ ΠΛΗΡΟΦΟΡΙΑΚΟ ΣΥΣΤΗΜΑ ΔΙΑΧΕΙΡΙΣΗΣ ΞΕΝΟΔΟΧΕΙΑΚΩΝ ΕΠΙΧΕΙΡΗΣΕΩΝ </a:t>
            </a:r>
            <a:br>
              <a:rPr lang="el-GR" sz="3200" b="1" dirty="0"/>
            </a:br>
            <a:r>
              <a:rPr lang="el-GR" sz="3200" b="1" dirty="0"/>
              <a:t>‘’ΕΡΜΗΣ’’</a:t>
            </a:r>
            <a:br>
              <a:rPr lang="el-GR" sz="3200" b="1" dirty="0"/>
            </a:br>
            <a:br>
              <a:rPr lang="el-GR" sz="3200" dirty="0"/>
            </a:br>
            <a:endParaRPr lang="el-GR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E8E0BA-D53D-4E6F-ABB6-AE040297BD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l-GR" b="1" dirty="0"/>
              <a:t>ΜΑΡΙΑ ΠΑΠΑΔΟΠΟΥΛΟΥ</a:t>
            </a:r>
          </a:p>
          <a:p>
            <a:r>
              <a:rPr lang="el-GR" b="1" dirty="0"/>
              <a:t>Α.Μ:300</a:t>
            </a:r>
          </a:p>
          <a:p>
            <a:r>
              <a:rPr lang="el-GR" b="1" dirty="0"/>
              <a:t>ΕΙΣΗΓΗΤΗΣ:ΔΡ.ΔΗΜΗΤΡΗΣ ΠΑΠΑΓΙΑΝΝΗΣ</a:t>
            </a:r>
          </a:p>
        </p:txBody>
      </p:sp>
    </p:spTree>
    <p:extLst>
      <p:ext uri="{BB962C8B-B14F-4D97-AF65-F5344CB8AC3E}">
        <p14:creationId xmlns:p14="http://schemas.microsoft.com/office/powerpoint/2010/main" val="2479314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3100866-1B0B-449D-9300-BEF1FF2E1B19}"/>
              </a:ext>
            </a:extLst>
          </p:cNvPr>
          <p:cNvSpPr/>
          <p:nvPr/>
        </p:nvSpPr>
        <p:spPr>
          <a:xfrm>
            <a:off x="3048000" y="2208442"/>
            <a:ext cx="6923314" cy="1365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6000"/>
              </a:lnSpc>
              <a:spcAft>
                <a:spcPts val="800"/>
              </a:spcAft>
            </a:pPr>
            <a:r>
              <a:rPr lang="el-GR" sz="4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ΕΥΧΑΡΙΣΤΩ ΠΟΛΥ ΓΙΑ ΤΗΝ ΠΡΟΣΟΧΗ ΣΑΣ!!</a:t>
            </a:r>
            <a:endParaRPr lang="el-GR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01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A25AD-764C-49F8-9C8A-102645ED3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l-GR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ασικά τεχνικά χαρακτηριστικά:</a:t>
            </a:r>
            <a:br>
              <a:rPr lang="el-G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84ED-78AC-4755-9DA9-BC041E52BA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5" y="2133600"/>
            <a:ext cx="8915400" cy="3753394"/>
          </a:xfrm>
        </p:spPr>
        <p:txBody>
          <a:bodyPr>
            <a:normAutofit/>
          </a:bodyPr>
          <a:lstStyle/>
          <a:p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Καινοτόμες και λειτουργικές τεχνολογίες προσαρμοσμένες στις συγκεκριμένες ανάγκες μιας απαιτιτικής αγοράς.</a:t>
            </a:r>
          </a:p>
          <a:p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Η διεύθυνση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R</a:t>
            </a: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&amp;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D</a:t>
            </a: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αναλαμβάνει να διερευνήσει κάθε νέα τεχνολογία που ανακοινώνεται στο χώρο της πληροφορικής.</a:t>
            </a:r>
          </a:p>
          <a:p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Το σύστημα είναι απλό στην υλοποίηση και με χαμηλό κόστος εκπαίδευσης και προσαρμογής για τον τελικό χρήστη.</a:t>
            </a:r>
          </a:p>
        </p:txBody>
      </p:sp>
    </p:spTree>
    <p:extLst>
      <p:ext uri="{BB962C8B-B14F-4D97-AF65-F5344CB8AC3E}">
        <p14:creationId xmlns:p14="http://schemas.microsoft.com/office/powerpoint/2010/main" val="3624842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392F2-1F88-4FF4-B41D-A00997D19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/>
              <a:t>ΕΝΟΤΗΤΕΣ ΣΥΣΤΗΜΑΤΟΣ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FA60F6-5137-40E5-AB6E-FC246D719E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Διαχείριση Οικονομικών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(Financials Management Application)</a:t>
            </a: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Διαχείριση Πωλήσεων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(Sales Management Application)</a:t>
            </a: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Διαχείριση Αποθεμάτων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Προμηθειών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(Stock &amp; Reserve Supply Management Application)</a:t>
            </a: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Διαχείριση Παραγωγής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(Production Management Application) </a:t>
            </a: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Διαχείριση Συστήματος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(Operation Management Application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l-GR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15323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983E0-4CFC-485C-8031-0945A74DC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Σύστημα Διαχείρισης Οικονομικών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E8343-D582-40F1-87D2-B794BB9CA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419497"/>
            <a:ext cx="8915400" cy="5277394"/>
          </a:xfrm>
        </p:spPr>
        <p:txBody>
          <a:bodyPr>
            <a:normAutofit lnSpcReduction="10000"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Γενική Λογιστική</a:t>
            </a: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Αναλυτική Λογιστική</a:t>
            </a: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Οικονομική Ανάλυση</a:t>
            </a: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Προϋπολογισμός Εσόδων - Δαπανών</a:t>
            </a: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Αίτηση Πραγματοποίησης Δαπάνης</a:t>
            </a: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Πελάτες</a:t>
            </a: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Προμηθευτές</a:t>
            </a: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Αξιόγραφα (Γραμμάτια - Επιταγές)</a:t>
            </a: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Πάγια και Αποσβέσεις</a:t>
            </a: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86811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A94FE-EE55-4792-8738-66CB6163A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47936"/>
          </a:xfrm>
        </p:spPr>
        <p:txBody>
          <a:bodyPr/>
          <a:lstStyle/>
          <a:p>
            <a:r>
              <a:rPr lang="el-GR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Σύστημα Διαχείρισης Πωλήσεων 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C130B9-12BE-46B1-8D0D-037E6CF35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672047"/>
            <a:ext cx="8915400" cy="4990010"/>
          </a:xfrm>
        </p:spPr>
        <p:txBody>
          <a:bodyPr/>
          <a:lstStyle/>
          <a:p>
            <a:pPr lvl="0"/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Πωλήσεις</a:t>
            </a:r>
          </a:p>
          <a:p>
            <a:pPr lvl="0"/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Πελάτες</a:t>
            </a:r>
          </a:p>
          <a:p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Συμβάσεις Πελατών</a:t>
            </a:r>
          </a:p>
          <a:p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Help -Desk</a:t>
            </a:r>
          </a:p>
          <a:p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Στατιστική Πωλήσεων</a:t>
            </a:r>
          </a:p>
          <a:p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Ευκαιρίες Πωλήσεων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65077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1FC9C-E511-4B43-AB2C-42FC8EB59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Το Σύστημα Διαχείρισης Αποθεμάτων &amp; Προμηθειών 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008787-0309-41D4-916D-A5B0E9AE71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Προμήθειες</a:t>
            </a:r>
            <a:endParaRPr lang="el-G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Αγορές </a:t>
            </a:r>
            <a:endParaRPr lang="el-G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Διαχείριση Αποθήκης</a:t>
            </a:r>
            <a:endParaRPr lang="el-G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42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3AE71-C619-46D6-8C83-B6BD56A80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Διαχείρισης Πωλήσεων 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F11011-2B8F-4BE1-BE98-7A1A53F5D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Ποιοτικός Έλεγχος  </a:t>
            </a:r>
            <a:endParaRPr lang="el-G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Κοστολόγηση Παραγωγής </a:t>
            </a:r>
            <a:endParaRPr lang="el-G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QCS</a:t>
            </a:r>
            <a:endParaRPr lang="el-G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87239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A0DF7-BF74-4442-A9F3-4765DCE58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Διαχείριση Συστήματος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A641A-9AD4-404C-8CE1-316C56AA21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Διαχείριση Main -Menu</a:t>
            </a: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Προσβάσεις Χρηστών</a:t>
            </a: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Ιχνηλασιμότητα (Traceability)</a:t>
            </a: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Ειδικές Λειτουργίες</a:t>
            </a:r>
            <a:endParaRPr lang="el-G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12103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0982F-7E57-442C-A1CA-09D3DFC3D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Υπηρεσίες Βάσεων Δεδομένων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C7CC4-EDB4-4240-81DB-E0A9BDD018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1)Εγκατάσταση (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Installation)</a:t>
            </a:r>
            <a:endParaRPr 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2) Consulting</a:t>
            </a:r>
            <a:endParaRPr 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3) Εκπαίδευση</a:t>
            </a:r>
          </a:p>
          <a:p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4) Υποστήριξη (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Support)</a:t>
            </a:r>
            <a:endParaRPr 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817135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48</TotalTime>
  <Words>219</Words>
  <Application>Microsoft Office PowerPoint</Application>
  <PresentationFormat>Widescreen</PresentationFormat>
  <Paragraphs>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Century Gothic</vt:lpstr>
      <vt:lpstr>Wingdings 3</vt:lpstr>
      <vt:lpstr>Wisp</vt:lpstr>
      <vt:lpstr>ΠΛΗΡΟΦΟΡΙΑΚΑ ΣΥΣΤΗΜΑΤΑ ΔΙΟΙΚΗΣΗΣ ΕΠΙΧΕΙΡΗΣΕΩΝ ΦΙΛΟΞΕΝΙΑΣ ΘΕΜΑ: ΟΛΟΚΛΗΡΟΜΈΝΟ ΠΛΗΡΟΦΟΡΙΑΚΟ ΣΥΣΤΗΜΑ ΔΙΑΧΕΙΡΙΣΗΣ ΞΕΝΟΔΟΧΕΙΑΚΩΝ ΕΠΙΧΕΙΡΗΣΕΩΝ  ‘’ΕΡΜΗΣ’’  </vt:lpstr>
      <vt:lpstr>Bασικά τεχνικά χαρακτηριστικά: </vt:lpstr>
      <vt:lpstr>ΕΝΟΤΗΤΕΣ ΣΥΣΤΗΜΑΤΟΣ </vt:lpstr>
      <vt:lpstr>Σύστημα Διαχείρισης Οικονομικών</vt:lpstr>
      <vt:lpstr>Σύστημα Διαχείρισης Πωλήσεων </vt:lpstr>
      <vt:lpstr>Το Σύστημα Διαχείρισης Αποθεμάτων &amp; Προμηθειών </vt:lpstr>
      <vt:lpstr>Διαχείρισης Πωλήσεων </vt:lpstr>
      <vt:lpstr>Διαχείριση Συστήματος</vt:lpstr>
      <vt:lpstr>Υπηρεσίες Βάσεων Δεδομένων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ΠΛΗΡΟΦΟΡΙΑΚΑ ΣΥΣΤΗΜΑΤΑ ΔΙΟΙΚΗΣΗΣ ΕΠΙΧΕΙΡΗΣΕΩΝ ΦΙΛΟΞΕΝΙΑΣ ΘΕΜΑ:: ΟΛΟΚΛΗΡΟΜΈΝΟ ΠΛΗΡΟΦΟΡΙΑΚΟ ΣΥΣΤΗΜΑ ΔΙΑΧΕΙΡΙΣΗΣ ΞΕΝΟΔΟΧΕΙΑΚΩΝ ΕΠΙΧΕΙΡΗΣΕΩΝ  ‘’ΕΡΜΗΣ’’  </dc:title>
  <dc:creator>Mairi Papadopoulou</dc:creator>
  <cp:lastModifiedBy>Mairi Papadopoulou</cp:lastModifiedBy>
  <cp:revision>13</cp:revision>
  <dcterms:created xsi:type="dcterms:W3CDTF">2019-02-12T14:34:31Z</dcterms:created>
  <dcterms:modified xsi:type="dcterms:W3CDTF">2019-02-12T15:23:18Z</dcterms:modified>
</cp:coreProperties>
</file>