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22 - Ορθογώνιο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23 - Ορθογώνιο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24 - Ορθογώνιο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25 - Ορθογώνιο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26 - Ορθογώνιο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29 - Στρογγυλεμένο ορθογώνιο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30 - Στρογγυλεμένο ορθογώνιο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- Ορθογώνιο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- Ορθογώνιο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- Ορθογώνιο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- Ορθογώνιο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- Τίτλος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9" name="8 - Υπότιτλος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l-GR" smtClean="0"/>
              <a:t>Κάντε κλικ για να επεξεργαστείτε τον υπότιτλο του υποδείγματος</a:t>
            </a:r>
            <a:endParaRPr kumimoji="0" lang="en-US"/>
          </a:p>
        </p:txBody>
      </p:sp>
      <p:sp>
        <p:nvSpPr>
          <p:cNvPr id="28" name="27 - Θέση ημερομηνίας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E96CDE63-E651-418B-BC6D-60E7852C2CC3}" type="datetimeFigureOut">
              <a:rPr lang="el-GR" smtClean="0"/>
              <a:t>11/2/2019</a:t>
            </a:fld>
            <a:endParaRPr lang="el-GR"/>
          </a:p>
        </p:txBody>
      </p:sp>
      <p:sp>
        <p:nvSpPr>
          <p:cNvPr id="17" name="16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l-GR"/>
          </a:p>
        </p:txBody>
      </p:sp>
      <p:sp>
        <p:nvSpPr>
          <p:cNvPr id="29" name="28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0835D23C-7348-44D0-8F4A-583F0309AEAE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CDE63-E651-418B-BC6D-60E7852C2CC3}" type="datetimeFigureOut">
              <a:rPr lang="el-GR" smtClean="0"/>
              <a:t>11/2/2019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5D23C-7348-44D0-8F4A-583F0309AEAE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CDE63-E651-418B-BC6D-60E7852C2CC3}" type="datetimeFigureOut">
              <a:rPr lang="el-GR" smtClean="0"/>
              <a:t>11/2/2019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5D23C-7348-44D0-8F4A-583F0309AEAE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CDE63-E651-418B-BC6D-60E7852C2CC3}" type="datetimeFigureOut">
              <a:rPr lang="el-GR" smtClean="0"/>
              <a:t>11/2/2019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5D23C-7348-44D0-8F4A-583F0309AEAE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CDE63-E651-418B-BC6D-60E7852C2CC3}" type="datetimeFigureOut">
              <a:rPr lang="el-GR" smtClean="0"/>
              <a:t>11/2/2019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5D23C-7348-44D0-8F4A-583F0309AEAE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CDE63-E651-418B-BC6D-60E7852C2CC3}" type="datetimeFigureOut">
              <a:rPr lang="el-GR" smtClean="0"/>
              <a:t>11/2/2019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5D23C-7348-44D0-8F4A-583F0309AEAE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περιεχομένου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26" name="25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96CDE63-E651-418B-BC6D-60E7852C2CC3}" type="datetimeFigureOut">
              <a:rPr lang="el-GR" smtClean="0"/>
              <a:t>11/2/2019</a:t>
            </a:fld>
            <a:endParaRPr lang="el-GR"/>
          </a:p>
        </p:txBody>
      </p:sp>
      <p:sp>
        <p:nvSpPr>
          <p:cNvPr id="27" name="26 - Θέση αριθμού διαφάνειας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835D23C-7348-44D0-8F4A-583F0309AEAE}" type="slidenum">
              <a:rPr lang="el-GR" smtClean="0"/>
              <a:t>‹#›</a:t>
            </a:fld>
            <a:endParaRPr lang="el-GR"/>
          </a:p>
        </p:txBody>
      </p:sp>
      <p:sp>
        <p:nvSpPr>
          <p:cNvPr id="28" name="27 - Θέση υποσέλιδου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E96CDE63-E651-418B-BC6D-60E7852C2CC3}" type="datetimeFigureOut">
              <a:rPr lang="el-GR" smtClean="0"/>
              <a:t>11/2/2019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0835D23C-7348-44D0-8F4A-583F0309AEAE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CDE63-E651-418B-BC6D-60E7852C2CC3}" type="datetimeFigureOut">
              <a:rPr lang="el-GR" smtClean="0"/>
              <a:t>11/2/2019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5D23C-7348-44D0-8F4A-583F0309AEAE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CDE63-E651-418B-BC6D-60E7852C2CC3}" type="datetimeFigureOut">
              <a:rPr lang="el-GR" smtClean="0"/>
              <a:t>11/2/2019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5D23C-7348-44D0-8F4A-583F0309AEAE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l-GR" smtClean="0"/>
              <a:t>Κάντε κλικ στο εικονίδιο για να προσθέσετε μια εικόνα</a:t>
            </a:r>
            <a:endParaRPr kumimoji="0" lang="en-US" dirty="0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CDE63-E651-418B-BC6D-60E7852C2CC3}" type="datetimeFigureOut">
              <a:rPr lang="el-GR" smtClean="0"/>
              <a:t>11/2/2019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5D23C-7348-44D0-8F4A-583F0309AEAE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27 - Ορθογώνιο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28 - Ορθογώνιο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29 - Ορθογώνιο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30 - Ορθογώνιο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31 - Ορθογώνιο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32 - Στρογγυλεμένο ορθογώνιο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33 - Στρογγυλεμένο ορθογώνιο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34 - Ορθογώνιο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35 - Ορθογώνιο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36 - Ορθογώνιο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37 - Ορθογώνιο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38 - Ορθογώνιο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39 - Ορθογώνιο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- Θέση τίτλου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13" name="1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kumimoji="0" lang="el-GR" smtClean="0"/>
              <a:t>Δεύτερου επιπέδου</a:t>
            </a:r>
          </a:p>
          <a:p>
            <a:pPr lvl="2" eaLnBrk="1" latinLnBrk="0" hangingPunct="1"/>
            <a:r>
              <a:rPr kumimoji="0" lang="el-GR" smtClean="0"/>
              <a:t>Τρίτου επιπέδου</a:t>
            </a:r>
          </a:p>
          <a:p>
            <a:pPr lvl="3" eaLnBrk="1" latinLnBrk="0" hangingPunct="1"/>
            <a:r>
              <a:rPr kumimoji="0" lang="el-GR" smtClean="0"/>
              <a:t>Τέταρτου επιπέδου</a:t>
            </a:r>
          </a:p>
          <a:p>
            <a:pPr lvl="4" eaLnBrk="1" latinLnBrk="0" hangingPunct="1"/>
            <a:r>
              <a:rPr kumimoji="0" lang="el-GR" smtClean="0"/>
              <a:t>Πέμπτου επιπέδου</a:t>
            </a:r>
            <a:endParaRPr kumimoji="0" lang="en-US"/>
          </a:p>
        </p:txBody>
      </p:sp>
      <p:sp>
        <p:nvSpPr>
          <p:cNvPr id="14" name="1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E96CDE63-E651-418B-BC6D-60E7852C2CC3}" type="datetimeFigureOut">
              <a:rPr lang="el-GR" smtClean="0"/>
              <a:t>11/2/2019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l-GR"/>
          </a:p>
        </p:txBody>
      </p:sp>
      <p:sp>
        <p:nvSpPr>
          <p:cNvPr id="23" name="22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0835D23C-7348-44D0-8F4A-583F0309AEAE}" type="slidenum">
              <a:rPr lang="el-GR" smtClean="0"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457200" y="571481"/>
            <a:ext cx="8458200" cy="3300432"/>
          </a:xfrm>
        </p:spPr>
        <p:txBody>
          <a:bodyPr>
            <a:normAutofit fontScale="90000"/>
          </a:bodyPr>
          <a:lstStyle/>
          <a:p>
            <a:r>
              <a:rPr lang="el-GR" b="1" dirty="0" smtClean="0"/>
              <a:t>Ολοκληρωμένο πληροφοριακό σύστημα διαχείρισης ξενοδοχειακών επιχειρήσεων ”ΑΛΕΞΑΝΔΡΟΣ”</a:t>
            </a:r>
            <a:r>
              <a:rPr lang="el-GR" dirty="0" smtClean="0"/>
              <a:t/>
            </a:r>
            <a:br>
              <a:rPr lang="el-GR" dirty="0" smtClean="0"/>
            </a:br>
            <a:endParaRPr lang="el-GR" dirty="0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l-GR" dirty="0" smtClean="0">
                <a:solidFill>
                  <a:schemeClr val="accent6">
                    <a:lumMod val="75000"/>
                  </a:schemeClr>
                </a:solidFill>
              </a:rPr>
              <a:t>Φοιτ</a:t>
            </a:r>
            <a:r>
              <a:rPr lang="el-GR" dirty="0" smtClean="0">
                <a:solidFill>
                  <a:schemeClr val="accent6">
                    <a:lumMod val="75000"/>
                  </a:schemeClr>
                </a:solidFill>
              </a:rPr>
              <a:t>ή</a:t>
            </a:r>
            <a:r>
              <a:rPr lang="el-GR" dirty="0" smtClean="0">
                <a:solidFill>
                  <a:schemeClr val="accent6">
                    <a:lumMod val="75000"/>
                  </a:schemeClr>
                </a:solidFill>
              </a:rPr>
              <a:t>τρια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: </a:t>
            </a:r>
            <a:r>
              <a:rPr lang="el-GR" dirty="0" smtClean="0">
                <a:solidFill>
                  <a:schemeClr val="accent6">
                    <a:lumMod val="75000"/>
                  </a:schemeClr>
                </a:solidFill>
              </a:rPr>
              <a:t>Ιωσηφίνα </a:t>
            </a:r>
            <a:r>
              <a:rPr lang="el-GR" dirty="0" err="1" smtClean="0">
                <a:solidFill>
                  <a:schemeClr val="accent6">
                    <a:lumMod val="75000"/>
                  </a:schemeClr>
                </a:solidFill>
              </a:rPr>
              <a:t>Σερεμέτη</a:t>
            </a:r>
            <a:endParaRPr lang="el-GR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l-GR" dirty="0" smtClean="0">
                <a:solidFill>
                  <a:schemeClr val="accent6">
                    <a:lumMod val="75000"/>
                  </a:schemeClr>
                </a:solidFill>
              </a:rPr>
              <a:t>Α.Μ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:</a:t>
            </a:r>
            <a:r>
              <a:rPr lang="el-GR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l-GR" dirty="0" smtClean="0">
                <a:solidFill>
                  <a:schemeClr val="accent6">
                    <a:lumMod val="75000"/>
                  </a:schemeClr>
                </a:solidFill>
              </a:rPr>
              <a:t>343</a:t>
            </a:r>
          </a:p>
          <a:p>
            <a:r>
              <a:rPr lang="el-GR" dirty="0" smtClean="0">
                <a:solidFill>
                  <a:schemeClr val="accent6">
                    <a:lumMod val="75000"/>
                  </a:schemeClr>
                </a:solidFill>
              </a:rPr>
              <a:t>Εισηγητής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:</a:t>
            </a:r>
            <a:r>
              <a:rPr lang="el-GR" dirty="0" smtClean="0">
                <a:solidFill>
                  <a:schemeClr val="accent6">
                    <a:lumMod val="75000"/>
                  </a:schemeClr>
                </a:solidFill>
              </a:rPr>
              <a:t> Δρ.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l-GR" dirty="0" smtClean="0">
                <a:solidFill>
                  <a:schemeClr val="accent6">
                    <a:lumMod val="75000"/>
                  </a:schemeClr>
                </a:solidFill>
              </a:rPr>
              <a:t>Δημήτρης  </a:t>
            </a:r>
            <a:r>
              <a:rPr lang="el-GR" dirty="0" err="1" smtClean="0">
                <a:solidFill>
                  <a:schemeClr val="accent6">
                    <a:lumMod val="75000"/>
                  </a:schemeClr>
                </a:solidFill>
              </a:rPr>
              <a:t>Παπαγιάννης</a:t>
            </a:r>
            <a:endParaRPr lang="el-GR" dirty="0" smtClean="0">
              <a:solidFill>
                <a:schemeClr val="accent6">
                  <a:lumMod val="75000"/>
                </a:schemeClr>
              </a:solidFill>
            </a:endParaRPr>
          </a:p>
          <a:p>
            <a:endParaRPr lang="el-GR" dirty="0"/>
          </a:p>
        </p:txBody>
      </p:sp>
      <p:pic>
        <p:nvPicPr>
          <p:cNvPr id="4" name="3 - Εικόνα" descr="sunsa1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4876" y="4572008"/>
            <a:ext cx="4429124" cy="22859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Ορθογώνιο"/>
          <p:cNvSpPr/>
          <p:nvPr/>
        </p:nvSpPr>
        <p:spPr>
          <a:xfrm>
            <a:off x="2286000" y="2810342"/>
            <a:ext cx="4572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4000" dirty="0" smtClean="0"/>
              <a:t>Σας ευχαριστώ για την προσοχή σας!</a:t>
            </a:r>
            <a:endParaRPr lang="el-GR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‘’</a:t>
            </a:r>
            <a:r>
              <a:rPr lang="el-GR" dirty="0" smtClean="0"/>
              <a:t>ΑΛΕΞΑΝΔΡΟΣ</a:t>
            </a:r>
            <a:r>
              <a:rPr lang="en-US" dirty="0" smtClean="0"/>
              <a:t>’’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 smtClean="0"/>
              <a:t>Το πληροφοριακό σύστημα </a:t>
            </a:r>
            <a:r>
              <a:rPr lang="el-GR" b="1" dirty="0" smtClean="0"/>
              <a:t>“ΑΛΕΞΑΝΔΡΟΣ” </a:t>
            </a:r>
            <a:r>
              <a:rPr lang="el-GR" dirty="0" smtClean="0"/>
              <a:t>καλύπτει ευέλικτα και ολοκληρωμένα τις ανάγκες </a:t>
            </a:r>
            <a:r>
              <a:rPr lang="el-GR" dirty="0" smtClean="0"/>
              <a:t>των </a:t>
            </a:r>
            <a:r>
              <a:rPr lang="el-GR" dirty="0" smtClean="0"/>
              <a:t>σύγχρονων ξενοδοχειακών επιχειρήσεων ανεξαρτήτως μεγέθους, οργάνωσης, και φάσματος υπηρεσιών που προσφέρουν (διαμονή, επισιτισμό κ.α.).</a:t>
            </a: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ΠΕΡΙΒΑΛΛΟΝ ΕΡΓΑΣΙΑΣ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 smtClean="0"/>
              <a:t>Η λειτουργικότητα του περιβάλλοντος εργασίας του λογισμικού έχει σχεδιαστεί με γνώμονα την ευκολότερη πρόσβαση και ενημέρωση των πληροφοριών που ενδιαφέρουν τον </a:t>
            </a:r>
            <a:r>
              <a:rPr lang="el-GR" dirty="0" smtClean="0"/>
              <a:t>χρήστη </a:t>
            </a:r>
            <a:r>
              <a:rPr lang="el-GR" dirty="0" smtClean="0"/>
              <a:t>για κάθε εργασία που εκτελεί. </a:t>
            </a: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l-GR" dirty="0" smtClean="0"/>
              <a:t>ΠΕΡΙΓΡΑΦΗ ΔΥΝΑΤΟΤΗΤΩΝ ΕΦΑΡΜΟΓΗΣ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 smtClean="0"/>
              <a:t> </a:t>
            </a:r>
            <a:r>
              <a:rPr lang="el-GR" dirty="0" smtClean="0"/>
              <a:t>Απεριόριστοι τύποι και πλήθος </a:t>
            </a:r>
            <a:r>
              <a:rPr lang="el-GR" dirty="0" smtClean="0"/>
              <a:t>δωματίων</a:t>
            </a:r>
          </a:p>
          <a:p>
            <a:r>
              <a:rPr lang="el-GR" dirty="0" smtClean="0"/>
              <a:t> </a:t>
            </a:r>
            <a:r>
              <a:rPr lang="el-GR" dirty="0" smtClean="0"/>
              <a:t>Απεριόριστο πλήθος υπηρεσιών με δυνατότητα ομαδοποίησης ανά </a:t>
            </a:r>
            <a:r>
              <a:rPr lang="el-GR" dirty="0" smtClean="0"/>
              <a:t>τμήμα</a:t>
            </a:r>
          </a:p>
          <a:p>
            <a:r>
              <a:rPr lang="el-GR" dirty="0" smtClean="0"/>
              <a:t> </a:t>
            </a:r>
            <a:r>
              <a:rPr lang="el-GR" dirty="0" err="1" smtClean="0"/>
              <a:t>Facilities</a:t>
            </a:r>
            <a:r>
              <a:rPr lang="el-GR" dirty="0" smtClean="0"/>
              <a:t> </a:t>
            </a:r>
            <a:r>
              <a:rPr lang="el-GR" dirty="0" smtClean="0"/>
              <a:t>δωματίων </a:t>
            </a:r>
            <a:endParaRPr lang="el-GR" dirty="0" smtClean="0"/>
          </a:p>
          <a:p>
            <a:r>
              <a:rPr lang="el-GR" dirty="0" smtClean="0"/>
              <a:t>Ομάδες </a:t>
            </a:r>
            <a:r>
              <a:rPr lang="el-GR" dirty="0" smtClean="0"/>
              <a:t>πελατών</a:t>
            </a:r>
          </a:p>
          <a:p>
            <a:r>
              <a:rPr lang="el-GR" dirty="0" smtClean="0"/>
              <a:t>Αγορές - Τμηματοποίηση αγορών </a:t>
            </a:r>
            <a:endParaRPr lang="el-GR" dirty="0" smtClean="0"/>
          </a:p>
          <a:p>
            <a:r>
              <a:rPr lang="el-GR" dirty="0" smtClean="0"/>
              <a:t>Αξιολόγηση </a:t>
            </a:r>
            <a:r>
              <a:rPr lang="el-GR" dirty="0" smtClean="0"/>
              <a:t>πελατών</a:t>
            </a:r>
          </a:p>
          <a:p>
            <a:r>
              <a:rPr lang="el-GR" dirty="0" smtClean="0"/>
              <a:t> </a:t>
            </a:r>
            <a:r>
              <a:rPr lang="el-GR" dirty="0" smtClean="0"/>
              <a:t>Κατηγορίες εκκρεμών κρατήσεων </a:t>
            </a:r>
          </a:p>
          <a:p>
            <a:endParaRPr lang="el-GR" dirty="0" smtClean="0"/>
          </a:p>
          <a:p>
            <a:endParaRPr lang="el-G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ΚΡΑΤΗΣΕΙΣ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l-GR" dirty="0" smtClean="0"/>
              <a:t>Καταχώρηση - Διαχείριση κρατήσεων με πληθώρα λειτουργικών και ενημερωτικών πεδίων </a:t>
            </a:r>
            <a:endParaRPr lang="el-GR" dirty="0" smtClean="0"/>
          </a:p>
          <a:p>
            <a:r>
              <a:rPr lang="el-GR" dirty="0" smtClean="0"/>
              <a:t>Καταχώρηση - Παρακολούθηση των </a:t>
            </a:r>
            <a:r>
              <a:rPr lang="el-GR" dirty="0" err="1" smtClean="0"/>
              <a:t>booking</a:t>
            </a:r>
            <a:r>
              <a:rPr lang="el-GR" dirty="0" smtClean="0"/>
              <a:t> </a:t>
            </a:r>
            <a:r>
              <a:rPr lang="el-GR" dirty="0" err="1" smtClean="0"/>
              <a:t>position</a:t>
            </a:r>
            <a:r>
              <a:rPr lang="el-GR" dirty="0" smtClean="0"/>
              <a:t> των </a:t>
            </a:r>
            <a:r>
              <a:rPr lang="el-GR" dirty="0" err="1" smtClean="0"/>
              <a:t>tour</a:t>
            </a:r>
            <a:r>
              <a:rPr lang="el-GR" dirty="0" smtClean="0"/>
              <a:t> </a:t>
            </a:r>
            <a:r>
              <a:rPr lang="el-GR" dirty="0" err="1" smtClean="0"/>
              <a:t>operator</a:t>
            </a:r>
            <a:r>
              <a:rPr lang="el-GR" dirty="0" smtClean="0"/>
              <a:t> </a:t>
            </a:r>
          </a:p>
          <a:p>
            <a:r>
              <a:rPr lang="el-GR" dirty="0" smtClean="0"/>
              <a:t>Πλάνο διαθεσιμότητας και γραφικής </a:t>
            </a:r>
            <a:r>
              <a:rPr lang="el-GR" dirty="0" smtClean="0"/>
              <a:t>απεικόνισης των δωματίων</a:t>
            </a:r>
          </a:p>
          <a:p>
            <a:r>
              <a:rPr lang="el-GR" dirty="0" smtClean="0"/>
              <a:t> </a:t>
            </a:r>
            <a:r>
              <a:rPr lang="el-GR" dirty="0" smtClean="0"/>
              <a:t>Πλάνο πρόβλεψης κίνησης κλινών, και δωματίων εκτός λειτουργίας </a:t>
            </a:r>
            <a:endParaRPr lang="en-US" dirty="0" smtClean="0"/>
          </a:p>
          <a:p>
            <a:r>
              <a:rPr lang="el-GR" dirty="0" smtClean="0"/>
              <a:t>Πλάνο ανάλυσης πληρότητας </a:t>
            </a:r>
            <a:r>
              <a:rPr lang="el-GR" dirty="0" err="1" smtClean="0"/>
              <a:t>allotment</a:t>
            </a:r>
            <a:r>
              <a:rPr lang="el-GR" dirty="0" smtClean="0"/>
              <a:t>, </a:t>
            </a:r>
            <a:r>
              <a:rPr lang="el-GR" dirty="0" err="1" smtClean="0"/>
              <a:t>commitment</a:t>
            </a:r>
            <a:r>
              <a:rPr lang="el-GR" dirty="0" smtClean="0"/>
              <a:t>, συνολικό ανά τύπο δωματίου για επιλεγμένη χρονική </a:t>
            </a:r>
            <a:r>
              <a:rPr lang="el-GR" dirty="0" smtClean="0"/>
              <a:t>περίοδο</a:t>
            </a:r>
            <a:r>
              <a:rPr lang="en-US" dirty="0" smtClean="0"/>
              <a:t>.</a:t>
            </a: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/>
            </a:r>
            <a:br>
              <a:rPr lang="el-GR" dirty="0" smtClean="0"/>
            </a:br>
            <a:r>
              <a:rPr lang="el-GR" dirty="0" smtClean="0"/>
              <a:t>ΥΠΟΔΟΧΗ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 smtClean="0"/>
              <a:t>Πλάνο </a:t>
            </a:r>
            <a:r>
              <a:rPr lang="el-GR" dirty="0" err="1" smtClean="0"/>
              <a:t>reception</a:t>
            </a:r>
            <a:r>
              <a:rPr lang="el-GR" dirty="0" smtClean="0"/>
              <a:t> (Δυνατότητα παρακολούθησης και εκτέλεσης αφίξεων, αναχωρήσεων, κινήσεων λογαριασμού</a:t>
            </a:r>
            <a:r>
              <a:rPr lang="el-GR" dirty="0" smtClean="0"/>
              <a:t>).</a:t>
            </a:r>
          </a:p>
          <a:p>
            <a:r>
              <a:rPr lang="el-GR" dirty="0" err="1" smtClean="0"/>
              <a:t>On</a:t>
            </a:r>
            <a:r>
              <a:rPr lang="el-GR" dirty="0" smtClean="0"/>
              <a:t> </a:t>
            </a:r>
            <a:r>
              <a:rPr lang="el-GR" dirty="0" err="1" smtClean="0"/>
              <a:t>line</a:t>
            </a:r>
            <a:r>
              <a:rPr lang="el-GR" dirty="0" smtClean="0"/>
              <a:t> βιβλίο </a:t>
            </a:r>
            <a:r>
              <a:rPr lang="el-GR" dirty="0" smtClean="0"/>
              <a:t>πόρτας</a:t>
            </a:r>
          </a:p>
          <a:p>
            <a:r>
              <a:rPr lang="el-GR" dirty="0" smtClean="0"/>
              <a:t>Παρακολούθηση ακαθάριστων δωματίων </a:t>
            </a:r>
            <a:endParaRPr lang="el-GR" dirty="0" smtClean="0"/>
          </a:p>
          <a:p>
            <a:r>
              <a:rPr lang="el-GR" dirty="0" smtClean="0"/>
              <a:t>Παρακολούθηση κίνησης εστιατορίου</a:t>
            </a: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Courante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l-GR" dirty="0" smtClean="0"/>
              <a:t>Πλήρης ευελιξία στη διαχείριση λογαριασμών </a:t>
            </a:r>
            <a:r>
              <a:rPr lang="el-GR" dirty="0" smtClean="0"/>
              <a:t>πελατών</a:t>
            </a:r>
          </a:p>
          <a:p>
            <a:r>
              <a:rPr lang="el-GR" dirty="0" smtClean="0"/>
              <a:t>Μεταφορά κινήσεων</a:t>
            </a:r>
          </a:p>
          <a:p>
            <a:r>
              <a:rPr lang="el-GR" dirty="0" smtClean="0"/>
              <a:t>Έκδοση </a:t>
            </a:r>
            <a:r>
              <a:rPr lang="el-GR" dirty="0" smtClean="0"/>
              <a:t>λογαριασμού συνολικά ή τμηματικά ή κατά </a:t>
            </a:r>
            <a:r>
              <a:rPr lang="el-GR" dirty="0" smtClean="0"/>
              <a:t>ομάδες</a:t>
            </a:r>
          </a:p>
          <a:p>
            <a:r>
              <a:rPr lang="el-GR" dirty="0" smtClean="0"/>
              <a:t>Δυνατότητα παρακολούθησης όλων των ενεργών και εκδομένων λογαριασμών</a:t>
            </a:r>
          </a:p>
          <a:p>
            <a:r>
              <a:rPr lang="el-GR" dirty="0" smtClean="0"/>
              <a:t>Πλήρης παρακολούθηση κινήσεων χρεωστών</a:t>
            </a:r>
          </a:p>
          <a:p>
            <a:r>
              <a:rPr lang="el-GR" dirty="0" smtClean="0"/>
              <a:t>Αυτόματη χρέωση λογαριασμών με την συμφωνηθείσα </a:t>
            </a:r>
            <a:r>
              <a:rPr lang="el-GR" dirty="0" smtClean="0"/>
              <a:t>τιμή.</a:t>
            </a:r>
            <a:endParaRPr lang="el-GR" dirty="0" smtClean="0"/>
          </a:p>
          <a:p>
            <a:endParaRPr lang="el-GR" dirty="0" smtClean="0"/>
          </a:p>
          <a:p>
            <a:endParaRPr lang="el-GR" dirty="0" smtClean="0"/>
          </a:p>
          <a:p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FORECAST (Flash </a:t>
            </a:r>
            <a:r>
              <a:rPr lang="en-US" dirty="0" smtClean="0"/>
              <a:t>Status)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 smtClean="0"/>
              <a:t>Εργαλείο που απευθύνεται στη διεύθυνση μιας ξενοδοχειακής επιχείρησης και αποτυπώνει την πλήρη κατάστασή </a:t>
            </a:r>
            <a:r>
              <a:rPr lang="el-GR" dirty="0" smtClean="0"/>
              <a:t>της, </a:t>
            </a:r>
            <a:r>
              <a:rPr lang="el-GR" dirty="0" smtClean="0"/>
              <a:t>δίνοντας την δυνατότητα για άμεση και σωστή λήψη αποφάσεων.</a:t>
            </a: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ΕΠΙΛΟΓΟΣ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 smtClean="0"/>
              <a:t>Επομένως το πληροφοριακό σύστημα “</a:t>
            </a:r>
            <a:r>
              <a:rPr lang="en-US" b="1" dirty="0" smtClean="0"/>
              <a:t>A</a:t>
            </a:r>
            <a:r>
              <a:rPr lang="el-GR" b="1" dirty="0" err="1" smtClean="0"/>
              <a:t>λέξανδρος</a:t>
            </a:r>
            <a:r>
              <a:rPr lang="el-GR" dirty="0" smtClean="0"/>
              <a:t>’’ </a:t>
            </a:r>
            <a:r>
              <a:rPr lang="el-GR" dirty="0" smtClean="0"/>
              <a:t>καθώς και </a:t>
            </a:r>
            <a:r>
              <a:rPr lang="el-GR" dirty="0" smtClean="0"/>
              <a:t>τα χαρακτηριστικά και οι δυνατότητες του το καθιστούν ως το ιδανικότερο πληροφοριακό σύστημα για τη Διαχείριση Ξενοδοχειακών Επιχειρήσεων, μικρών και μεγάλων.</a:t>
            </a:r>
          </a:p>
          <a:p>
            <a:pPr>
              <a:buNone/>
            </a:pP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Αστικό">
  <a:themeElements>
    <a:clrScheme name="Αστικό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Αστικό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Αστικό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70</TotalTime>
  <Words>278</Words>
  <Application>Microsoft Office PowerPoint</Application>
  <PresentationFormat>Προβολή στην οθόνη (4:3)</PresentationFormat>
  <Paragraphs>40</Paragraphs>
  <Slides>10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10</vt:i4>
      </vt:variant>
    </vt:vector>
  </HeadingPairs>
  <TitlesOfParts>
    <vt:vector size="11" baseType="lpstr">
      <vt:lpstr>Αστικό</vt:lpstr>
      <vt:lpstr>Ολοκληρωμένο πληροφοριακό σύστημα διαχείρισης ξενοδοχειακών επιχειρήσεων ”ΑΛΕΞΑΝΔΡΟΣ” </vt:lpstr>
      <vt:lpstr>‘’ΑΛΕΞΑΝΔΡΟΣ’’</vt:lpstr>
      <vt:lpstr>ΠΕΡΙΒΑΛΛΟΝ ΕΡΓΑΣΙΑΣ</vt:lpstr>
      <vt:lpstr>ΠΕΡΙΓΡΑΦΗ ΔΥΝΑΤΟΤΗΤΩΝ ΕΦΑΡΜΟΓΗΣ</vt:lpstr>
      <vt:lpstr>ΚΡΑΤΗΣΕΙΣ</vt:lpstr>
      <vt:lpstr> ΥΠΟΔΟΧΗ</vt:lpstr>
      <vt:lpstr>Main Courante</vt:lpstr>
      <vt:lpstr>FORECAST (Flash Status)</vt:lpstr>
      <vt:lpstr>ΕΠΙΛΟΓΟΣ</vt:lpstr>
      <vt:lpstr>Διαφάνεια 10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Ολοκληρωμένο πληροφοριακό σύστημα διαχείρισης ξενοδοχειακών επιχειρήσεων ”ΑΛΕΞΑΝΔΡΟΣ”</dc:title>
  <dc:creator>Ιωσηφινα Σερεμετη</dc:creator>
  <cp:lastModifiedBy>Ιωσηφινα Σερεμετη</cp:lastModifiedBy>
  <cp:revision>7</cp:revision>
  <dcterms:created xsi:type="dcterms:W3CDTF">2019-02-11T21:48:22Z</dcterms:created>
  <dcterms:modified xsi:type="dcterms:W3CDTF">2019-02-11T22:58:38Z</dcterms:modified>
</cp:coreProperties>
</file>